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A624B9-D90F-40C3-BB40-3EF4378A9CF3}" type="datetimeFigureOut">
              <a:rPr lang="en-US" smtClean="0"/>
              <a:t>10/30/2016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C24340-0647-4186-BD14-E400B2ABAC1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A624B9-D90F-40C3-BB40-3EF4378A9CF3}" type="datetimeFigureOut">
              <a:rPr lang="en-US" smtClean="0"/>
              <a:t>10/30/2016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C24340-0647-4186-BD14-E400B2ABAC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A624B9-D90F-40C3-BB40-3EF4378A9CF3}" type="datetimeFigureOut">
              <a:rPr lang="en-US" smtClean="0"/>
              <a:t>10/30/2016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C24340-0647-4186-BD14-E400B2ABAC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A624B9-D90F-40C3-BB40-3EF4378A9CF3}" type="datetimeFigureOut">
              <a:rPr lang="en-US" smtClean="0"/>
              <a:t>10/30/2016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C24340-0647-4186-BD14-E400B2ABAC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A624B9-D90F-40C3-BB40-3EF4378A9CF3}" type="datetimeFigureOut">
              <a:rPr lang="en-US" smtClean="0"/>
              <a:t>10/30/2016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C24340-0647-4186-BD14-E400B2ABAC1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A624B9-D90F-40C3-BB40-3EF4378A9CF3}" type="datetimeFigureOut">
              <a:rPr lang="en-US" smtClean="0"/>
              <a:t>10/30/2016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C24340-0647-4186-BD14-E400B2ABAC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A624B9-D90F-40C3-BB40-3EF4378A9CF3}" type="datetimeFigureOut">
              <a:rPr lang="en-US" smtClean="0"/>
              <a:t>10/30/2016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C24340-0647-4186-BD14-E400B2ABAC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A624B9-D90F-40C3-BB40-3EF4378A9CF3}" type="datetimeFigureOut">
              <a:rPr lang="en-US" smtClean="0"/>
              <a:t>10/30/2016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C24340-0647-4186-BD14-E400B2ABAC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A624B9-D90F-40C3-BB40-3EF4378A9CF3}" type="datetimeFigureOut">
              <a:rPr lang="en-US" smtClean="0"/>
              <a:t>10/30/2016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C24340-0647-4186-BD14-E400B2ABAC1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A624B9-D90F-40C3-BB40-3EF4378A9CF3}" type="datetimeFigureOut">
              <a:rPr lang="en-US" smtClean="0"/>
              <a:t>10/30/2016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C24340-0647-4186-BD14-E400B2ABAC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A624B9-D90F-40C3-BB40-3EF4378A9CF3}" type="datetimeFigureOut">
              <a:rPr lang="en-US" smtClean="0"/>
              <a:t>10/30/2016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C24340-0647-4186-BD14-E400B2ABAC1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ADA624B9-D90F-40C3-BB40-3EF4378A9CF3}" type="datetimeFigureOut">
              <a:rPr lang="en-US" smtClean="0"/>
              <a:t>10/30/2016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5C24340-0647-4186-BD14-E400B2ABAC1E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914400"/>
            <a:ext cx="7772400" cy="1470025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RAGAM SENI TARI </a:t>
            </a:r>
            <a:b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NUSANTARA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A. </a:t>
            </a:r>
            <a:r>
              <a:rPr lang="en-US" sz="2800" dirty="0" err="1" smtClean="0"/>
              <a:t>Mengidentifikasi</a:t>
            </a:r>
            <a:r>
              <a:rPr lang="en-US" sz="2800" dirty="0" smtClean="0"/>
              <a:t> </a:t>
            </a:r>
            <a:r>
              <a:rPr lang="en-US" sz="2800" dirty="0" err="1" smtClean="0"/>
              <a:t>Jenis</a:t>
            </a:r>
            <a:r>
              <a:rPr lang="en-US" sz="2800" dirty="0" smtClean="0"/>
              <a:t> </a:t>
            </a:r>
            <a:r>
              <a:rPr lang="en-US" sz="2800" dirty="0" err="1" smtClean="0"/>
              <a:t>Karya</a:t>
            </a:r>
            <a:r>
              <a:rPr lang="en-US" sz="2800" dirty="0" smtClean="0"/>
              <a:t> </a:t>
            </a:r>
            <a:r>
              <a:rPr lang="en-US" sz="2800" dirty="0" err="1" smtClean="0"/>
              <a:t>Seni</a:t>
            </a:r>
            <a:r>
              <a:rPr lang="en-US" sz="2800" dirty="0" smtClean="0"/>
              <a:t> </a:t>
            </a:r>
            <a:r>
              <a:rPr lang="en-US" sz="2800" dirty="0" err="1" smtClean="0"/>
              <a:t>Tari</a:t>
            </a:r>
            <a:r>
              <a:rPr lang="en-US" sz="2800" dirty="0" smtClean="0"/>
              <a:t> Nusantara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2590800"/>
            <a:ext cx="7498080" cy="3657600"/>
          </a:xfrm>
        </p:spPr>
        <p:txBody>
          <a:bodyPr/>
          <a:lstStyle/>
          <a:p>
            <a:r>
              <a:rPr lang="en-US" dirty="0" err="1" smtClean="0"/>
              <a:t>Ciri-Ciri</a:t>
            </a:r>
            <a:r>
              <a:rPr lang="en-US" dirty="0" smtClean="0"/>
              <a:t> </a:t>
            </a:r>
            <a:r>
              <a:rPr lang="en-US" dirty="0" err="1" smtClean="0"/>
              <a:t>Tari</a:t>
            </a:r>
            <a:r>
              <a:rPr lang="en-US" dirty="0" smtClean="0"/>
              <a:t> Daerah Indonesia </a:t>
            </a:r>
            <a:r>
              <a:rPr lang="en-US" dirty="0" err="1" smtClean="0"/>
              <a:t>Timur</a:t>
            </a:r>
            <a:endParaRPr lang="en-US" dirty="0" smtClean="0"/>
          </a:p>
          <a:p>
            <a:pPr algn="ctr">
              <a:buNone/>
            </a:pPr>
            <a:r>
              <a:rPr lang="en-US" dirty="0" err="1" smtClean="0"/>
              <a:t>Ragam</a:t>
            </a:r>
            <a:r>
              <a:rPr lang="en-US" dirty="0" smtClean="0"/>
              <a:t>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tari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diwilayah</a:t>
            </a:r>
            <a:r>
              <a:rPr lang="en-US" dirty="0" smtClean="0"/>
              <a:t> </a:t>
            </a:r>
            <a:r>
              <a:rPr lang="en-US" dirty="0" err="1" smtClean="0"/>
              <a:t>timur</a:t>
            </a:r>
            <a:r>
              <a:rPr lang="en-US" dirty="0" smtClean="0"/>
              <a:t> </a:t>
            </a:r>
            <a:r>
              <a:rPr lang="en-US" dirty="0" err="1" smtClean="0"/>
              <a:t>indonesia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ekspresif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gerak-gerak</a:t>
            </a:r>
            <a:r>
              <a:rPr lang="en-US" dirty="0" smtClean="0"/>
              <a:t> </a:t>
            </a:r>
            <a:r>
              <a:rPr lang="en-US" dirty="0" err="1" smtClean="0"/>
              <a:t>maknawi</a:t>
            </a:r>
            <a:r>
              <a:rPr lang="en-US" dirty="0" smtClean="0"/>
              <a:t>.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Tari</a:t>
            </a:r>
            <a:r>
              <a:rPr lang="en-US" dirty="0" smtClean="0"/>
              <a:t> </a:t>
            </a:r>
            <a:r>
              <a:rPr lang="en-US" dirty="0" err="1" smtClean="0"/>
              <a:t>Tifa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tari</a:t>
            </a:r>
            <a:r>
              <a:rPr lang="en-US" dirty="0" smtClean="0"/>
              <a:t> </a:t>
            </a:r>
            <a:r>
              <a:rPr lang="en-US" dirty="0" err="1" smtClean="0"/>
              <a:t>kreasi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maluku</a:t>
            </a:r>
            <a:r>
              <a:rPr lang="en-US" dirty="0" smtClean="0"/>
              <a:t> </a:t>
            </a:r>
            <a:r>
              <a:rPr lang="en-US" dirty="0" err="1" smtClean="0"/>
              <a:t>tenggara</a:t>
            </a:r>
            <a:r>
              <a:rPr lang="en-US" dirty="0" smtClean="0"/>
              <a:t>, yang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ditarikan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menyambut</a:t>
            </a:r>
            <a:r>
              <a:rPr lang="en-US" dirty="0" smtClean="0"/>
              <a:t> </a:t>
            </a:r>
            <a:r>
              <a:rPr lang="en-US" dirty="0" err="1" smtClean="0"/>
              <a:t>tamu-tamu</a:t>
            </a:r>
            <a:r>
              <a:rPr lang="en-US" dirty="0" smtClean="0"/>
              <a:t> </a:t>
            </a:r>
            <a:r>
              <a:rPr lang="en-US" dirty="0" err="1" smtClean="0"/>
              <a:t>kehormatan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026" name="Picture 2" descr="Hasil gambar untuk tari tif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3200400"/>
            <a:ext cx="4953000" cy="3288243"/>
          </a:xfrm>
          <a:prstGeom prst="rect">
            <a:avLst/>
          </a:prstGeom>
          <a:noFill/>
        </p:spPr>
      </p:pic>
      <p:sp>
        <p:nvSpPr>
          <p:cNvPr id="6" name="Rounded Rectangle 5"/>
          <p:cNvSpPr/>
          <p:nvPr/>
        </p:nvSpPr>
        <p:spPr>
          <a:xfrm>
            <a:off x="6934200" y="4419600"/>
            <a:ext cx="1752600" cy="8382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VIDEO</a:t>
            </a:r>
            <a:endParaRPr lang="en-US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Tari</a:t>
            </a:r>
            <a:r>
              <a:rPr lang="en-US" dirty="0" smtClean="0"/>
              <a:t> </a:t>
            </a:r>
            <a:r>
              <a:rPr lang="en-US" dirty="0" err="1" smtClean="0"/>
              <a:t>Naikonos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2286000"/>
            <a:ext cx="7498080" cy="3962400"/>
          </a:xfrm>
        </p:spPr>
        <p:txBody>
          <a:bodyPr/>
          <a:lstStyle/>
          <a:p>
            <a:pPr algn="ctr">
              <a:buNone/>
            </a:pP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pulai</a:t>
            </a:r>
            <a:r>
              <a:rPr lang="en-US" dirty="0" smtClean="0"/>
              <a:t> </a:t>
            </a:r>
            <a:r>
              <a:rPr lang="en-US" dirty="0" err="1" smtClean="0"/>
              <a:t>timor</a:t>
            </a:r>
            <a:r>
              <a:rPr lang="en-US" dirty="0" smtClean="0"/>
              <a:t>, Nusa </a:t>
            </a:r>
            <a:r>
              <a:rPr lang="en-US" dirty="0" err="1" smtClean="0"/>
              <a:t>tenggara</a:t>
            </a:r>
            <a:r>
              <a:rPr lang="en-US" dirty="0" smtClean="0"/>
              <a:t> </a:t>
            </a:r>
            <a:r>
              <a:rPr lang="en-US" dirty="0" err="1" smtClean="0"/>
              <a:t>Timur</a:t>
            </a:r>
            <a:r>
              <a:rPr lang="en-US" dirty="0" smtClean="0"/>
              <a:t>. </a:t>
            </a:r>
            <a:r>
              <a:rPr lang="en-US" dirty="0" err="1" smtClean="0"/>
              <a:t>Tarian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ditampilkan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ungkapan</a:t>
            </a:r>
            <a:r>
              <a:rPr lang="en-US" dirty="0" smtClean="0"/>
              <a:t> </a:t>
            </a:r>
            <a:r>
              <a:rPr lang="en-US" dirty="0" err="1" smtClean="0"/>
              <a:t>kegembiraan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gadis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jejaka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menyambut</a:t>
            </a:r>
            <a:r>
              <a:rPr lang="en-US" dirty="0" smtClean="0"/>
              <a:t> </a:t>
            </a:r>
            <a:r>
              <a:rPr lang="en-US" dirty="0" err="1" smtClean="0"/>
              <a:t>tamu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Tari</a:t>
            </a:r>
            <a:r>
              <a:rPr lang="en-US" dirty="0" smtClean="0"/>
              <a:t> </a:t>
            </a:r>
            <a:r>
              <a:rPr lang="en-US" dirty="0" err="1" smtClean="0"/>
              <a:t>Pebobatan</a:t>
            </a:r>
            <a:r>
              <a:rPr lang="en-US" dirty="0" smtClean="0"/>
              <a:t> </a:t>
            </a:r>
            <a:r>
              <a:rPr lang="en-US" dirty="0" err="1" smtClean="0"/>
              <a:t>Suku</a:t>
            </a:r>
            <a:r>
              <a:rPr lang="en-US" dirty="0" smtClean="0"/>
              <a:t> </a:t>
            </a:r>
            <a:r>
              <a:rPr lang="en-US" dirty="0" err="1" smtClean="0"/>
              <a:t>Lani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2800" dirty="0" err="1" smtClean="0"/>
              <a:t>Suku</a:t>
            </a:r>
            <a:r>
              <a:rPr lang="en-US" sz="2800" dirty="0" smtClean="0"/>
              <a:t> </a:t>
            </a:r>
            <a:r>
              <a:rPr lang="en-US" sz="2800" dirty="0" err="1" smtClean="0"/>
              <a:t>lani</a:t>
            </a:r>
            <a:r>
              <a:rPr lang="en-US" sz="2800" dirty="0" smtClean="0"/>
              <a:t> </a:t>
            </a:r>
            <a:r>
              <a:rPr lang="en-US" sz="2800" dirty="0" err="1" smtClean="0"/>
              <a:t>merupakan</a:t>
            </a:r>
            <a:r>
              <a:rPr lang="en-US" sz="2800" dirty="0" smtClean="0"/>
              <a:t> </a:t>
            </a:r>
            <a:r>
              <a:rPr lang="en-US" sz="2800" dirty="0" err="1" smtClean="0"/>
              <a:t>salah</a:t>
            </a:r>
            <a:r>
              <a:rPr lang="en-US" sz="2800" dirty="0" smtClean="0"/>
              <a:t> </a:t>
            </a:r>
            <a:r>
              <a:rPr lang="en-US" sz="2800" dirty="0" err="1" smtClean="0"/>
              <a:t>satu</a:t>
            </a:r>
            <a:r>
              <a:rPr lang="en-US" sz="2800" dirty="0" smtClean="0"/>
              <a:t> </a:t>
            </a:r>
            <a:r>
              <a:rPr lang="en-US" sz="2800" dirty="0" err="1" smtClean="0"/>
              <a:t>etnis</a:t>
            </a:r>
            <a:r>
              <a:rPr lang="en-US" sz="2800" dirty="0" smtClean="0"/>
              <a:t> </a:t>
            </a:r>
            <a:r>
              <a:rPr lang="en-US" sz="2800" dirty="0" err="1" smtClean="0"/>
              <a:t>asli</a:t>
            </a:r>
            <a:r>
              <a:rPr lang="en-US" sz="2800" dirty="0" smtClean="0"/>
              <a:t> </a:t>
            </a:r>
            <a:r>
              <a:rPr lang="en-US" sz="2800" dirty="0" err="1" smtClean="0"/>
              <a:t>tanah</a:t>
            </a:r>
            <a:r>
              <a:rPr lang="en-US" sz="2800" dirty="0" smtClean="0"/>
              <a:t> </a:t>
            </a:r>
            <a:r>
              <a:rPr lang="en-US" sz="2800" dirty="0" err="1" smtClean="0"/>
              <a:t>papua</a:t>
            </a:r>
            <a:r>
              <a:rPr lang="en-US" sz="2800" dirty="0" smtClean="0"/>
              <a:t> yang </a:t>
            </a:r>
            <a:r>
              <a:rPr lang="en-US" sz="2800" dirty="0" err="1" smtClean="0"/>
              <a:t>mendiami</a:t>
            </a:r>
            <a:r>
              <a:rPr lang="en-US" sz="2800" dirty="0" smtClean="0"/>
              <a:t> </a:t>
            </a:r>
            <a:r>
              <a:rPr lang="en-US" sz="2800" dirty="0" err="1" smtClean="0"/>
              <a:t>kabupaten</a:t>
            </a:r>
            <a:r>
              <a:rPr lang="en-US" sz="2800" dirty="0" smtClean="0"/>
              <a:t> </a:t>
            </a:r>
            <a:r>
              <a:rPr lang="en-US" sz="2800" dirty="0" err="1" smtClean="0"/>
              <a:t>puncak</a:t>
            </a:r>
            <a:r>
              <a:rPr lang="en-US" sz="2800" dirty="0" smtClean="0"/>
              <a:t> </a:t>
            </a:r>
            <a:r>
              <a:rPr lang="en-US" sz="2800" dirty="0" err="1" smtClean="0"/>
              <a:t>jaya</a:t>
            </a:r>
            <a:r>
              <a:rPr lang="en-US" sz="2800" dirty="0" smtClean="0"/>
              <a:t> </a:t>
            </a:r>
            <a:r>
              <a:rPr lang="en-US" sz="2800" dirty="0" err="1" smtClean="0"/>
              <a:t>bagian</a:t>
            </a:r>
            <a:r>
              <a:rPr lang="en-US" sz="2800" dirty="0" smtClean="0"/>
              <a:t> </a:t>
            </a:r>
            <a:r>
              <a:rPr lang="en-US" sz="2800" dirty="0" err="1" smtClean="0"/>
              <a:t>peggunungan</a:t>
            </a:r>
            <a:r>
              <a:rPr lang="en-US" sz="2800" dirty="0" smtClean="0"/>
              <a:t> </a:t>
            </a:r>
            <a:r>
              <a:rPr lang="en-US" sz="2800" dirty="0" err="1" smtClean="0"/>
              <a:t>tengah</a:t>
            </a:r>
            <a:r>
              <a:rPr lang="en-US" sz="2800" dirty="0" smtClean="0"/>
              <a:t>.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panamilan</a:t>
            </a:r>
            <a:r>
              <a:rPr lang="en-US" sz="2800" dirty="0" smtClean="0"/>
              <a:t> </a:t>
            </a:r>
            <a:r>
              <a:rPr lang="en-US" sz="2800" dirty="0" err="1" smtClean="0"/>
              <a:t>ini</a:t>
            </a:r>
            <a:r>
              <a:rPr lang="en-US" sz="2800" dirty="0" smtClean="0"/>
              <a:t> </a:t>
            </a:r>
            <a:r>
              <a:rPr lang="en-US" sz="2800" dirty="0" err="1" smtClean="0"/>
              <a:t>iringan</a:t>
            </a:r>
            <a:r>
              <a:rPr lang="en-US" sz="2800" dirty="0" smtClean="0"/>
              <a:t> </a:t>
            </a:r>
            <a:r>
              <a:rPr lang="en-US" sz="2800" dirty="0" err="1" smtClean="0"/>
              <a:t>musik</a:t>
            </a:r>
            <a:r>
              <a:rPr lang="en-US" sz="2800" dirty="0" smtClean="0"/>
              <a:t> </a:t>
            </a:r>
            <a:r>
              <a:rPr lang="en-US" sz="2800" dirty="0" err="1" smtClean="0"/>
              <a:t>menggunakan</a:t>
            </a:r>
            <a:r>
              <a:rPr lang="en-US" sz="2800" dirty="0" smtClean="0"/>
              <a:t> </a:t>
            </a:r>
            <a:r>
              <a:rPr lang="en-US" sz="2800" dirty="0" err="1" smtClean="0"/>
              <a:t>memakai</a:t>
            </a:r>
            <a:r>
              <a:rPr lang="en-US" sz="2800" dirty="0" smtClean="0"/>
              <a:t>, </a:t>
            </a:r>
            <a:r>
              <a:rPr lang="en-US" sz="2800" dirty="0" err="1" smtClean="0"/>
              <a:t>yaitu</a:t>
            </a:r>
            <a:r>
              <a:rPr lang="en-US" sz="2800" dirty="0" smtClean="0"/>
              <a:t> </a:t>
            </a:r>
            <a:r>
              <a:rPr lang="en-US" sz="2800" dirty="0" err="1" smtClean="0"/>
              <a:t>alat</a:t>
            </a:r>
            <a:r>
              <a:rPr lang="en-US" sz="2800" dirty="0" smtClean="0"/>
              <a:t> </a:t>
            </a:r>
            <a:r>
              <a:rPr lang="en-US" sz="2800" dirty="0" err="1" smtClean="0"/>
              <a:t>musik</a:t>
            </a:r>
            <a:r>
              <a:rPr lang="en-US" sz="2800" dirty="0" smtClean="0"/>
              <a:t> </a:t>
            </a:r>
            <a:r>
              <a:rPr lang="en-US" sz="2800" dirty="0" err="1" smtClean="0"/>
              <a:t>petik</a:t>
            </a:r>
            <a:r>
              <a:rPr lang="en-US" sz="2800" dirty="0" smtClean="0"/>
              <a:t> </a:t>
            </a:r>
            <a:r>
              <a:rPr lang="en-US" sz="2800" dirty="0" err="1" smtClean="0"/>
              <a:t>tradisonal</a:t>
            </a:r>
            <a:r>
              <a:rPr lang="en-US" sz="2800" dirty="0" smtClean="0"/>
              <a:t> </a:t>
            </a:r>
            <a:r>
              <a:rPr lang="en-US" sz="2800" dirty="0" err="1" smtClean="0"/>
              <a:t>suku</a:t>
            </a:r>
            <a:r>
              <a:rPr lang="en-US" sz="2800" dirty="0" smtClean="0"/>
              <a:t> </a:t>
            </a:r>
            <a:r>
              <a:rPr lang="en-US" sz="2800" dirty="0" err="1" smtClean="0"/>
              <a:t>lani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pic>
        <p:nvPicPr>
          <p:cNvPr id="16386" name="Picture 2" descr="Hasil gambar untuk Tari Penobatan Suku Lan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3886200"/>
            <a:ext cx="4343400" cy="25992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A. </a:t>
            </a:r>
            <a:r>
              <a:rPr lang="en-US" sz="2800" dirty="0" err="1" smtClean="0"/>
              <a:t>Mengidentifikasi</a:t>
            </a:r>
            <a:r>
              <a:rPr lang="en-US" sz="2800" dirty="0" smtClean="0"/>
              <a:t> </a:t>
            </a:r>
            <a:r>
              <a:rPr lang="en-US" sz="2800" dirty="0" err="1" smtClean="0"/>
              <a:t>Jenis</a:t>
            </a:r>
            <a:r>
              <a:rPr lang="en-US" sz="2800" dirty="0" smtClean="0"/>
              <a:t> </a:t>
            </a:r>
            <a:r>
              <a:rPr lang="en-US" sz="2800" dirty="0" err="1" smtClean="0"/>
              <a:t>Karya</a:t>
            </a:r>
            <a:r>
              <a:rPr lang="en-US" sz="2800" dirty="0" smtClean="0"/>
              <a:t> </a:t>
            </a:r>
            <a:r>
              <a:rPr lang="en-US" sz="2800" dirty="0" err="1" smtClean="0"/>
              <a:t>Seni</a:t>
            </a:r>
            <a:r>
              <a:rPr lang="en-US" sz="2800" dirty="0" smtClean="0"/>
              <a:t> </a:t>
            </a:r>
            <a:r>
              <a:rPr lang="en-US" sz="2800" dirty="0" err="1" smtClean="0"/>
              <a:t>Tari</a:t>
            </a:r>
            <a:r>
              <a:rPr lang="en-US" sz="2800" dirty="0" smtClean="0"/>
              <a:t> Nusantara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Ciri-Ciri</a:t>
            </a:r>
            <a:r>
              <a:rPr lang="en-US" dirty="0" smtClean="0"/>
              <a:t> </a:t>
            </a:r>
            <a:r>
              <a:rPr lang="en-US" dirty="0" err="1" smtClean="0"/>
              <a:t>Tari</a:t>
            </a:r>
            <a:r>
              <a:rPr lang="en-US" dirty="0" smtClean="0"/>
              <a:t> </a:t>
            </a:r>
            <a:r>
              <a:rPr lang="en-US" dirty="0" err="1" smtClean="0"/>
              <a:t>Dearah</a:t>
            </a:r>
            <a:r>
              <a:rPr lang="en-US" dirty="0" smtClean="0"/>
              <a:t> Kalimantan</a:t>
            </a:r>
          </a:p>
          <a:p>
            <a:pPr algn="ctr">
              <a:buNone/>
            </a:pPr>
            <a:r>
              <a:rPr lang="en-US" dirty="0" err="1" smtClean="0"/>
              <a:t>Tari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bervariasi</a:t>
            </a:r>
            <a:r>
              <a:rPr lang="en-US" dirty="0" smtClean="0"/>
              <a:t>.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ciri-ciri</a:t>
            </a:r>
            <a:r>
              <a:rPr lang="en-US" dirty="0" smtClean="0"/>
              <a:t> </a:t>
            </a:r>
            <a:r>
              <a:rPr lang="en-US" dirty="0" err="1" smtClean="0"/>
              <a:t>tari</a:t>
            </a:r>
            <a:r>
              <a:rPr lang="en-US" dirty="0" smtClean="0"/>
              <a:t> </a:t>
            </a:r>
            <a:r>
              <a:rPr lang="en-US" dirty="0" err="1" smtClean="0"/>
              <a:t>daerahnya</a:t>
            </a:r>
            <a:r>
              <a:rPr lang="en-US" dirty="0" smtClean="0"/>
              <a:t>.</a:t>
            </a:r>
          </a:p>
          <a:p>
            <a:pPr marL="596646" indent="-514350" algn="ctr">
              <a:buAutoNum type="alphaLcPeriod"/>
            </a:pPr>
            <a:r>
              <a:rPr lang="en-US" dirty="0" smtClean="0"/>
              <a:t>Kalimantan </a:t>
            </a:r>
            <a:r>
              <a:rPr lang="en-US" dirty="0" err="1" smtClean="0"/>
              <a:t>Timur</a:t>
            </a:r>
            <a:r>
              <a:rPr lang="en-US" dirty="0" smtClean="0"/>
              <a:t> :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tari</a:t>
            </a:r>
            <a:r>
              <a:rPr lang="en-US" dirty="0" smtClean="0"/>
              <a:t> </a:t>
            </a:r>
            <a:r>
              <a:rPr lang="en-US" dirty="0" err="1" smtClean="0"/>
              <a:t>bervariasi</a:t>
            </a:r>
            <a:r>
              <a:rPr lang="en-US" dirty="0" smtClean="0"/>
              <a:t>, </a:t>
            </a:r>
            <a:r>
              <a:rPr lang="en-US" dirty="0" err="1" smtClean="0"/>
              <a:t>lincah</a:t>
            </a:r>
            <a:r>
              <a:rPr lang="en-US" dirty="0" smtClean="0"/>
              <a:t>, </a:t>
            </a:r>
            <a:r>
              <a:rPr lang="en-US" dirty="0" err="1" smtClean="0"/>
              <a:t>bersemangat</a:t>
            </a:r>
            <a:r>
              <a:rPr lang="en-US" dirty="0" smtClean="0"/>
              <a:t> </a:t>
            </a:r>
            <a:r>
              <a:rPr lang="en-US" dirty="0" err="1" smtClean="0"/>
              <a:t>dlan</a:t>
            </a:r>
            <a:r>
              <a:rPr lang="en-US" dirty="0" smtClean="0"/>
              <a:t> </a:t>
            </a:r>
            <a:r>
              <a:rPr lang="en-US" dirty="0" err="1" smtClean="0"/>
              <a:t>tegas</a:t>
            </a:r>
            <a:r>
              <a:rPr lang="en-US" dirty="0" smtClean="0"/>
              <a:t>.</a:t>
            </a:r>
          </a:p>
          <a:p>
            <a:pPr marL="596646" indent="-514350" algn="ctr">
              <a:buAutoNum type="alphaLcPeriod"/>
            </a:pPr>
            <a:r>
              <a:rPr lang="en-US" dirty="0" smtClean="0"/>
              <a:t>Kalimantan Tengah :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tari</a:t>
            </a:r>
            <a:r>
              <a:rPr lang="en-US" dirty="0" smtClean="0"/>
              <a:t> </a:t>
            </a:r>
            <a:r>
              <a:rPr lang="en-US" dirty="0" err="1" smtClean="0"/>
              <a:t>dinamis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imitatif</a:t>
            </a:r>
            <a:endParaRPr lang="en-US" dirty="0" smtClean="0"/>
          </a:p>
          <a:p>
            <a:pPr marL="596646" indent="-514350" algn="ctr">
              <a:buAutoNum type="alphaLcPeriod"/>
            </a:pPr>
            <a:r>
              <a:rPr lang="en-US" dirty="0" smtClean="0"/>
              <a:t>Kalimantan Barat :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tari</a:t>
            </a:r>
            <a:r>
              <a:rPr lang="en-US" dirty="0" smtClean="0"/>
              <a:t> </a:t>
            </a:r>
            <a:r>
              <a:rPr lang="en-US" dirty="0" err="1" smtClean="0"/>
              <a:t>spontan</a:t>
            </a:r>
            <a:r>
              <a:rPr lang="en-US" dirty="0" smtClean="0"/>
              <a:t>,  </a:t>
            </a:r>
            <a:r>
              <a:rPr lang="en-US" dirty="0" err="1" smtClean="0"/>
              <a:t>ekpresif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kontinu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Tari</a:t>
            </a:r>
            <a:r>
              <a:rPr lang="en-US" dirty="0" smtClean="0"/>
              <a:t> </a:t>
            </a:r>
            <a:r>
              <a:rPr lang="en-US" dirty="0" err="1" smtClean="0"/>
              <a:t>Hudoq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err="1" smtClean="0"/>
              <a:t>Tari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suku</a:t>
            </a:r>
            <a:r>
              <a:rPr lang="en-US" dirty="0" smtClean="0"/>
              <a:t> </a:t>
            </a:r>
            <a:r>
              <a:rPr lang="en-US" dirty="0" err="1" smtClean="0"/>
              <a:t>dayak</a:t>
            </a:r>
            <a:r>
              <a:rPr lang="en-US" dirty="0" smtClean="0"/>
              <a:t> </a:t>
            </a:r>
            <a:r>
              <a:rPr lang="en-US" dirty="0" err="1" smtClean="0"/>
              <a:t>bahau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modang</a:t>
            </a:r>
            <a:r>
              <a:rPr lang="en-US" dirty="0" smtClean="0"/>
              <a:t> </a:t>
            </a:r>
            <a:r>
              <a:rPr lang="en-US" dirty="0" err="1" smtClean="0"/>
              <a:t>dikalimantan</a:t>
            </a:r>
            <a:r>
              <a:rPr lang="en-US" dirty="0" smtClean="0"/>
              <a:t> </a:t>
            </a:r>
            <a:r>
              <a:rPr lang="en-US" dirty="0" err="1" smtClean="0"/>
              <a:t>timur</a:t>
            </a:r>
            <a:r>
              <a:rPr lang="en-US" dirty="0" smtClean="0"/>
              <a:t>.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ditarikan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lelaki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topeng</a:t>
            </a:r>
            <a:r>
              <a:rPr lang="en-US" dirty="0" smtClean="0"/>
              <a:t> </a:t>
            </a:r>
            <a:r>
              <a:rPr lang="en-US" dirty="0" err="1" smtClean="0"/>
              <a:t>kayu</a:t>
            </a:r>
            <a:r>
              <a:rPr lang="en-US" dirty="0" smtClean="0"/>
              <a:t> </a:t>
            </a:r>
            <a:r>
              <a:rPr lang="en-US" dirty="0" err="1" smtClean="0"/>
              <a:t>seram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baju</a:t>
            </a:r>
            <a:r>
              <a:rPr lang="en-US" dirty="0" smtClean="0"/>
              <a:t> </a:t>
            </a:r>
            <a:r>
              <a:rPr lang="en-US" dirty="0" err="1" smtClean="0"/>
              <a:t>rumbai-rumbai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daun</a:t>
            </a:r>
            <a:r>
              <a:rPr lang="en-US" dirty="0" smtClean="0"/>
              <a:t> </a:t>
            </a:r>
            <a:r>
              <a:rPr lang="en-US" dirty="0" err="1" smtClean="0"/>
              <a:t>pisang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menghalau</a:t>
            </a:r>
            <a:r>
              <a:rPr lang="en-US" dirty="0" smtClean="0"/>
              <a:t> </a:t>
            </a:r>
            <a:r>
              <a:rPr lang="en-US" dirty="0" err="1" smtClean="0"/>
              <a:t>hama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roh</a:t>
            </a:r>
            <a:r>
              <a:rPr lang="en-US" dirty="0" smtClean="0"/>
              <a:t> </a:t>
            </a:r>
            <a:r>
              <a:rPr lang="en-US" dirty="0" err="1" smtClean="0"/>
              <a:t>jahat</a:t>
            </a:r>
            <a:r>
              <a:rPr lang="en-US" dirty="0" smtClean="0"/>
              <a:t> </a:t>
            </a:r>
            <a:r>
              <a:rPr lang="en-US" dirty="0" err="1" smtClean="0"/>
              <a:t>demi</a:t>
            </a:r>
            <a:r>
              <a:rPr lang="en-US" dirty="0" smtClean="0"/>
              <a:t> </a:t>
            </a:r>
            <a:r>
              <a:rPr lang="en-US" dirty="0" err="1" smtClean="0"/>
              <a:t>keberhasilan</a:t>
            </a:r>
            <a:r>
              <a:rPr lang="en-US" dirty="0" smtClean="0"/>
              <a:t> </a:t>
            </a:r>
            <a:r>
              <a:rPr lang="en-US" dirty="0" err="1" smtClean="0"/>
              <a:t>panen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8434" name="Picture 2" descr="Hasil gambar untuk Tari hudo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1" y="4495800"/>
            <a:ext cx="3541570" cy="2362200"/>
          </a:xfrm>
          <a:prstGeom prst="rect">
            <a:avLst/>
          </a:prstGeom>
          <a:noFill/>
        </p:spPr>
      </p:pic>
      <p:pic>
        <p:nvPicPr>
          <p:cNvPr id="18436" name="Picture 4" descr="Hasil gambar untuk Tari hudo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4488074"/>
            <a:ext cx="3733800" cy="2369926"/>
          </a:xfrm>
          <a:prstGeom prst="rect">
            <a:avLst/>
          </a:prstGeom>
          <a:noFill/>
        </p:spPr>
      </p:pic>
      <p:sp>
        <p:nvSpPr>
          <p:cNvPr id="6" name="Rounded Rectangle 5"/>
          <p:cNvSpPr/>
          <p:nvPr/>
        </p:nvSpPr>
        <p:spPr>
          <a:xfrm>
            <a:off x="7162800" y="5791200"/>
            <a:ext cx="1752600" cy="8382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VIDEO</a:t>
            </a:r>
            <a:endParaRPr lang="en-US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Tari</a:t>
            </a:r>
            <a:r>
              <a:rPr lang="en-US" dirty="0" smtClean="0"/>
              <a:t> </a:t>
            </a:r>
            <a:r>
              <a:rPr lang="en-US" dirty="0" err="1" smtClean="0"/>
              <a:t>Garah</a:t>
            </a:r>
            <a:r>
              <a:rPr lang="en-US" dirty="0" smtClean="0"/>
              <a:t> </a:t>
            </a:r>
            <a:r>
              <a:rPr lang="en-US" dirty="0" err="1" smtClean="0"/>
              <a:t>Pahlawan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err="1" smtClean="0"/>
              <a:t>Tarian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diangkat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cerita</a:t>
            </a:r>
            <a:r>
              <a:rPr lang="en-US" dirty="0" smtClean="0"/>
              <a:t> </a:t>
            </a:r>
            <a:r>
              <a:rPr lang="en-US" dirty="0" err="1" smtClean="0"/>
              <a:t>wayang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.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penari</a:t>
            </a:r>
            <a:r>
              <a:rPr lang="en-US" dirty="0" smtClean="0"/>
              <a:t> </a:t>
            </a:r>
            <a:r>
              <a:rPr lang="en-US" dirty="0" err="1" smtClean="0"/>
              <a:t>lelaki</a:t>
            </a:r>
            <a:r>
              <a:rPr lang="en-US" dirty="0" smtClean="0"/>
              <a:t> </a:t>
            </a:r>
            <a:r>
              <a:rPr lang="en-US" dirty="0" err="1" smtClean="0"/>
              <a:t>cepat</a:t>
            </a:r>
            <a:r>
              <a:rPr lang="en-US" dirty="0" smtClean="0"/>
              <a:t>, </a:t>
            </a:r>
            <a:r>
              <a:rPr lang="en-US" dirty="0" err="1" smtClean="0"/>
              <a:t>melirik-lirik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melompat-lompat</a:t>
            </a:r>
            <a:r>
              <a:rPr lang="en-US" dirty="0" smtClean="0"/>
              <a:t>.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penari</a:t>
            </a:r>
            <a:r>
              <a:rPr lang="en-US" dirty="0" smtClean="0"/>
              <a:t> </a:t>
            </a:r>
            <a:r>
              <a:rPr lang="en-US" dirty="0" err="1" smtClean="0"/>
              <a:t>wanita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bahu</a:t>
            </a:r>
            <a:r>
              <a:rPr lang="en-US" dirty="0" smtClean="0"/>
              <a:t>,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memutar</a:t>
            </a:r>
            <a:r>
              <a:rPr lang="en-US" dirty="0" smtClean="0"/>
              <a:t>, </a:t>
            </a:r>
            <a:r>
              <a:rPr lang="en-US" dirty="0" err="1" smtClean="0"/>
              <a:t>lincah</a:t>
            </a:r>
            <a:r>
              <a:rPr lang="en-US" dirty="0" smtClean="0"/>
              <a:t> </a:t>
            </a:r>
            <a:r>
              <a:rPr lang="en-US" dirty="0" err="1" smtClean="0"/>
              <a:t>cepat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energik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20482" name="Picture 2" descr="Hasil gambar untuk Tari Garah Pahlaw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4572000"/>
            <a:ext cx="2667000" cy="2000250"/>
          </a:xfrm>
          <a:prstGeom prst="rect">
            <a:avLst/>
          </a:prstGeom>
          <a:noFill/>
        </p:spPr>
      </p:pic>
      <p:pic>
        <p:nvPicPr>
          <p:cNvPr id="20484" name="Picture 4" descr="Hasil gambar untuk Tari Garah Pahlawa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4572000"/>
            <a:ext cx="2971800" cy="19734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Tari</a:t>
            </a:r>
            <a:r>
              <a:rPr lang="en-US" dirty="0" smtClean="0"/>
              <a:t> </a:t>
            </a:r>
            <a:r>
              <a:rPr lang="en-US" dirty="0" err="1" smtClean="0"/>
              <a:t>Baksa</a:t>
            </a:r>
            <a:r>
              <a:rPr lang="en-US" dirty="0" smtClean="0"/>
              <a:t> </a:t>
            </a:r>
            <a:r>
              <a:rPr lang="en-US" dirty="0" err="1" smtClean="0"/>
              <a:t>Kambang</a:t>
            </a:r>
            <a:r>
              <a:rPr lang="en-US" dirty="0" smtClean="0"/>
              <a:t> (</a:t>
            </a:r>
            <a:r>
              <a:rPr lang="en-US" dirty="0" err="1" smtClean="0"/>
              <a:t>Kaltim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tari</a:t>
            </a:r>
            <a:r>
              <a:rPr lang="en-US" dirty="0" smtClean="0"/>
              <a:t> </a:t>
            </a:r>
            <a:r>
              <a:rPr lang="en-US" dirty="0" err="1" smtClean="0"/>
              <a:t>klasik</a:t>
            </a:r>
            <a:r>
              <a:rPr lang="en-US" dirty="0" smtClean="0"/>
              <a:t> </a:t>
            </a:r>
            <a:r>
              <a:rPr lang="en-US" dirty="0" err="1" smtClean="0"/>
              <a:t>banjar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tari</a:t>
            </a:r>
            <a:r>
              <a:rPr lang="en-US" dirty="0" smtClean="0"/>
              <a:t> </a:t>
            </a:r>
            <a:r>
              <a:rPr lang="en-US" dirty="0" err="1" smtClean="0"/>
              <a:t>penyambung</a:t>
            </a:r>
            <a:r>
              <a:rPr lang="en-US" dirty="0" smtClean="0"/>
              <a:t> </a:t>
            </a:r>
            <a:r>
              <a:rPr lang="en-US" dirty="0" err="1" smtClean="0"/>
              <a:t>tamu</a:t>
            </a:r>
            <a:r>
              <a:rPr lang="en-US" dirty="0" smtClean="0"/>
              <a:t> </a:t>
            </a:r>
            <a:r>
              <a:rPr lang="en-US" dirty="0" err="1" smtClean="0"/>
              <a:t>agung</a:t>
            </a:r>
            <a:r>
              <a:rPr lang="en-US" dirty="0" smtClean="0"/>
              <a:t> yang </a:t>
            </a:r>
            <a:r>
              <a:rPr lang="en-US" dirty="0" err="1" smtClean="0"/>
              <a:t>datang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kalimantan</a:t>
            </a:r>
            <a:r>
              <a:rPr lang="en-US" dirty="0" smtClean="0"/>
              <a:t> </a:t>
            </a:r>
            <a:r>
              <a:rPr lang="en-US" dirty="0" err="1" smtClean="0"/>
              <a:t>selatan</a:t>
            </a:r>
            <a:r>
              <a:rPr lang="en-US" dirty="0" smtClean="0"/>
              <a:t>. </a:t>
            </a:r>
            <a:r>
              <a:rPr lang="en-US" dirty="0" err="1" smtClean="0"/>
              <a:t>Penarinya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wanita.tari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tari</a:t>
            </a:r>
            <a:r>
              <a:rPr lang="en-US" dirty="0" smtClean="0"/>
              <a:t> </a:t>
            </a:r>
            <a:r>
              <a:rPr lang="en-US" dirty="0" err="1" smtClean="0"/>
              <a:t>tunggal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dimainkan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penari</a:t>
            </a:r>
            <a:r>
              <a:rPr lang="en-US" dirty="0" smtClean="0"/>
              <a:t> </a:t>
            </a:r>
            <a:r>
              <a:rPr lang="en-US" dirty="0" err="1" smtClean="0"/>
              <a:t>wanita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21506" name="Picture 2" descr="Hasil gambar untuk tari baksa kemba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4429125"/>
            <a:ext cx="3416440" cy="2428875"/>
          </a:xfrm>
          <a:prstGeom prst="rect">
            <a:avLst/>
          </a:prstGeom>
          <a:noFill/>
        </p:spPr>
      </p:pic>
      <p:pic>
        <p:nvPicPr>
          <p:cNvPr id="5" name="Picture 2" descr="Hasil gambar untuk tari baksa kemba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27560" y="4429125"/>
            <a:ext cx="3416440" cy="2428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47</TotalTime>
  <Words>284</Words>
  <Application>Microsoft Office PowerPoint</Application>
  <PresentationFormat>On-screen Show (4:3)</PresentationFormat>
  <Paragraphs>24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Solstice</vt:lpstr>
      <vt:lpstr>RAGAM SENI TARI  NUSANTARA</vt:lpstr>
      <vt:lpstr>A. Mengidentifikasi Jenis Karya Seni Tari Nusantara</vt:lpstr>
      <vt:lpstr>Tari Tifa</vt:lpstr>
      <vt:lpstr>Tari Naikonos</vt:lpstr>
      <vt:lpstr>Tari Pebobatan Suku Lani</vt:lpstr>
      <vt:lpstr>A. Mengidentifikasi Jenis Karya Seni Tari Nusantara</vt:lpstr>
      <vt:lpstr>Tari Hudoq</vt:lpstr>
      <vt:lpstr>Tari Garah Pahlawan</vt:lpstr>
      <vt:lpstr>Tari Baksa Kambang (Kaltim)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RAGAM SENI TARI  NUSANTARA</dc:title>
  <dc:creator>synawebsite</dc:creator>
  <cp:lastModifiedBy>synawebsite</cp:lastModifiedBy>
  <cp:revision>5</cp:revision>
  <dcterms:created xsi:type="dcterms:W3CDTF">2016-10-29T22:41:11Z</dcterms:created>
  <dcterms:modified xsi:type="dcterms:W3CDTF">2016-10-29T23:28:56Z</dcterms:modified>
</cp:coreProperties>
</file>